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96" y="-61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grpSp>
        <p:nvGrpSpPr>
          <p:cNvPr id="25" name="Shape 25"/>
          <p:cNvGrpSpPr/>
          <p:nvPr/>
        </p:nvGrpSpPr>
        <p:grpSpPr>
          <a:xfrm rot="10800000" flipH="1">
            <a:off x="0" y="-534"/>
            <a:ext cx="9162288" cy="3086303"/>
            <a:chOff x="-7937" y="4255637"/>
            <a:chExt cx="9144000" cy="2606675"/>
          </a:xfrm>
        </p:grpSpPr>
        <p:sp>
          <p:nvSpPr>
            <p:cNvPr id="26" name="Shape 26"/>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endParaRPr/>
            </a:p>
          </p:txBody>
        </p:sp>
        <p:sp>
          <p:nvSpPr>
            <p:cNvPr id="27" name="Shape 27"/>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endParaRPr/>
            </a:p>
          </p:txBody>
        </p:sp>
        <p:sp>
          <p:nvSpPr>
            <p:cNvPr id="28" name="Shape 28"/>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endParaRPr/>
            </a:p>
          </p:txBody>
        </p:sp>
        <p:sp>
          <p:nvSpPr>
            <p:cNvPr id="29" name="Shape 29"/>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30" name="Shape 30"/>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endParaRPr/>
            </a:p>
          </p:txBody>
        </p:sp>
        <p:sp>
          <p:nvSpPr>
            <p:cNvPr id="31" name="Shape 31"/>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32" name="Shape 32"/>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endParaRPr/>
            </a:p>
          </p:txBody>
        </p:sp>
        <p:sp>
          <p:nvSpPr>
            <p:cNvPr id="33" name="Shape 33"/>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endParaRPr/>
            </a:p>
          </p:txBody>
        </p:sp>
        <p:sp>
          <p:nvSpPr>
            <p:cNvPr id="34" name="Shape 34"/>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35" name="Shape 35"/>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endParaRPr/>
            </a:p>
          </p:txBody>
        </p:sp>
        <p:sp>
          <p:nvSpPr>
            <p:cNvPr id="36" name="Shape 36"/>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endParaRPr/>
            </a:p>
          </p:txBody>
        </p:sp>
        <p:sp>
          <p:nvSpPr>
            <p:cNvPr id="37" name="Shape 37"/>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endParaRPr/>
            </a:p>
          </p:txBody>
        </p:sp>
        <p:sp>
          <p:nvSpPr>
            <p:cNvPr id="38" name="Shape 38"/>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endParaRPr/>
            </a:p>
          </p:txBody>
        </p:sp>
        <p:sp>
          <p:nvSpPr>
            <p:cNvPr id="39" name="Shape 39"/>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endParaRPr/>
            </a:p>
          </p:txBody>
        </p:sp>
        <p:sp>
          <p:nvSpPr>
            <p:cNvPr id="40" name="Shape 40"/>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1" name="Shape 41"/>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endParaRPr/>
            </a:p>
          </p:txBody>
        </p:sp>
        <p:sp>
          <p:nvSpPr>
            <p:cNvPr id="42" name="Shape 42"/>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endParaRPr/>
            </a:p>
          </p:txBody>
        </p:sp>
        <p:sp>
          <p:nvSpPr>
            <p:cNvPr id="43" name="Shape 43"/>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44" name="Shape 44"/>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5" name="Shape 45"/>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46" name="Shape 46"/>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endParaRPr/>
            </a:p>
          </p:txBody>
        </p:sp>
        <p:sp>
          <p:nvSpPr>
            <p:cNvPr id="47" name="Shape 47"/>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endParaRPr/>
            </a:p>
          </p:txBody>
        </p:sp>
        <p:sp>
          <p:nvSpPr>
            <p:cNvPr id="48" name="Shape 48"/>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9" name="Shape 49"/>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50" name="Shape 50"/>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endParaRPr/>
            </a:p>
          </p:txBody>
        </p:sp>
        <p:sp>
          <p:nvSpPr>
            <p:cNvPr id="51" name="Shape 51"/>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52" name="Shape 52"/>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endParaRPr/>
            </a:p>
          </p:txBody>
        </p:sp>
        <p:sp>
          <p:nvSpPr>
            <p:cNvPr id="53" name="Shape 53"/>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54" name="Shape 54"/>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endParaRPr/>
            </a:p>
          </p:txBody>
        </p:sp>
        <p:sp>
          <p:nvSpPr>
            <p:cNvPr id="55" name="Shape 55"/>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56" name="Shape 56"/>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endParaRPr/>
            </a:p>
          </p:txBody>
        </p:sp>
      </p:grpSp>
      <p:sp>
        <p:nvSpPr>
          <p:cNvPr id="57" name="Shape 57"/>
          <p:cNvSpPr txBox="1">
            <a:spLocks noGrp="1"/>
          </p:cNvSpPr>
          <p:nvPr>
            <p:ph type="ctrTitle"/>
          </p:nvPr>
        </p:nvSpPr>
        <p:spPr>
          <a:xfrm>
            <a:off x="685800" y="1739635"/>
            <a:ext cx="7772400" cy="1238099"/>
          </a:xfrm>
          <a:prstGeom prst="rect">
            <a:avLst/>
          </a:prstGeom>
        </p:spPr>
        <p:txBody>
          <a:bodyPr lIns="91425" tIns="91425" rIns="91425" bIns="91425" anchor="b" anchorCtr="0"/>
          <a:lstStyle>
            <a:lvl1pPr algn="ctr">
              <a:buClr>
                <a:schemeClr val="lt2"/>
              </a:buClr>
              <a:defRPr>
                <a:solidFill>
                  <a:schemeClr val="lt2"/>
                </a:solidFill>
              </a:defRPr>
            </a:lvl1pPr>
            <a:lvl2pPr algn="ctr">
              <a:buClr>
                <a:schemeClr val="lt2"/>
              </a:buClr>
              <a:defRPr>
                <a:solidFill>
                  <a:schemeClr val="lt2"/>
                </a:solidFill>
              </a:defRPr>
            </a:lvl2pPr>
            <a:lvl3pPr algn="ctr">
              <a:buClr>
                <a:schemeClr val="lt2"/>
              </a:buClr>
              <a:defRPr>
                <a:solidFill>
                  <a:schemeClr val="lt2"/>
                </a:solidFill>
              </a:defRPr>
            </a:lvl3pPr>
            <a:lvl4pPr algn="ctr">
              <a:buClr>
                <a:schemeClr val="lt2"/>
              </a:buClr>
              <a:defRPr>
                <a:solidFill>
                  <a:schemeClr val="lt2"/>
                </a:solidFill>
              </a:defRPr>
            </a:lvl4pPr>
            <a:lvl5pPr algn="ctr">
              <a:buClr>
                <a:schemeClr val="lt2"/>
              </a:buClr>
              <a:defRPr>
                <a:solidFill>
                  <a:schemeClr val="lt2"/>
                </a:solidFill>
              </a:defRPr>
            </a:lvl5pPr>
            <a:lvl6pPr algn="ctr">
              <a:buClr>
                <a:schemeClr val="lt2"/>
              </a:buClr>
              <a:defRPr>
                <a:solidFill>
                  <a:schemeClr val="lt2"/>
                </a:solidFill>
              </a:defRPr>
            </a:lvl6pPr>
            <a:lvl7pPr algn="ctr">
              <a:buClr>
                <a:schemeClr val="lt2"/>
              </a:buClr>
              <a:defRPr>
                <a:solidFill>
                  <a:schemeClr val="lt2"/>
                </a:solidFill>
              </a:defRPr>
            </a:lvl7pPr>
            <a:lvl8pPr algn="ctr">
              <a:buClr>
                <a:schemeClr val="lt2"/>
              </a:buClr>
              <a:defRPr>
                <a:solidFill>
                  <a:schemeClr val="lt2"/>
                </a:solidFill>
              </a:defRPr>
            </a:lvl8pPr>
            <a:lvl9pPr algn="ctr">
              <a:buClr>
                <a:schemeClr val="lt2"/>
              </a:buClr>
              <a:defRPr>
                <a:solidFill>
                  <a:schemeClr val="lt2"/>
                </a:solidFill>
              </a:defRPr>
            </a:lvl9pPr>
          </a:lstStyle>
          <a:p>
            <a:endParaRPr/>
          </a:p>
        </p:txBody>
      </p:sp>
      <p:sp>
        <p:nvSpPr>
          <p:cNvPr id="58" name="Shape 58"/>
          <p:cNvSpPr txBox="1">
            <a:spLocks noGrp="1"/>
          </p:cNvSpPr>
          <p:nvPr>
            <p:ph type="subTitle" idx="1"/>
          </p:nvPr>
        </p:nvSpPr>
        <p:spPr>
          <a:xfrm>
            <a:off x="685800" y="3086100"/>
            <a:ext cx="7772400" cy="661500"/>
          </a:xfrm>
          <a:prstGeom prst="rect">
            <a:avLst/>
          </a:prstGeom>
        </p:spPr>
        <p:txBody>
          <a:bodyPr lIns="91425" tIns="91425" rIns="91425" bIns="91425" anchor="t" anchorCtr="0"/>
          <a:lstStyle>
            <a:lvl1pPr marL="0" indent="152400" algn="ctr">
              <a:spcBef>
                <a:spcPts val="0"/>
              </a:spcBef>
              <a:buSzPct val="100000"/>
              <a:buNone/>
              <a:defRPr sz="2400" i="1"/>
            </a:lvl1pPr>
            <a:lvl2pPr marL="0" indent="152400" algn="ctr">
              <a:spcBef>
                <a:spcPts val="0"/>
              </a:spcBef>
              <a:buNone/>
              <a:defRPr i="1"/>
            </a:lvl2pPr>
            <a:lvl3pPr marL="0" indent="152400" algn="ctr">
              <a:spcBef>
                <a:spcPts val="0"/>
              </a:spcBef>
              <a:buNone/>
              <a:defRPr i="1"/>
            </a:lvl3pPr>
            <a:lvl4pPr marL="0" indent="152400" algn="ctr">
              <a:spcBef>
                <a:spcPts val="0"/>
              </a:spcBef>
              <a:buSzPct val="100000"/>
              <a:buNone/>
              <a:defRPr sz="2400" i="1"/>
            </a:lvl4pPr>
            <a:lvl5pPr marL="0" indent="152400" algn="ctr">
              <a:spcBef>
                <a:spcPts val="0"/>
              </a:spcBef>
              <a:buSzPct val="100000"/>
              <a:buNone/>
              <a:defRPr sz="2400" i="1"/>
            </a:lvl5pPr>
            <a:lvl6pPr marL="0" indent="152400" algn="ctr">
              <a:spcBef>
                <a:spcPts val="0"/>
              </a:spcBef>
              <a:buSzPct val="100000"/>
              <a:buNone/>
              <a:defRPr sz="2400" i="1"/>
            </a:lvl6pPr>
            <a:lvl7pPr marL="0" indent="152400" algn="ctr">
              <a:spcBef>
                <a:spcPts val="0"/>
              </a:spcBef>
              <a:buSzPct val="100000"/>
              <a:buNone/>
              <a:defRPr sz="2400" i="1"/>
            </a:lvl7pPr>
            <a:lvl8pPr marL="0" indent="152400" algn="ctr">
              <a:spcBef>
                <a:spcPts val="0"/>
              </a:spcBef>
              <a:buSzPct val="100000"/>
              <a:buNone/>
              <a:defRPr sz="2400" i="1"/>
            </a:lvl8pPr>
            <a:lvl9pPr marL="0" indent="152400" algn="ctr">
              <a:spcBef>
                <a:spcPts val="0"/>
              </a:spcBef>
              <a:buSzPct val="100000"/>
              <a:buNone/>
              <a:defRPr sz="2400" i="1"/>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155628"/>
            <a:ext cx="8229600" cy="10445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1" name="Shape 61"/>
          <p:cNvSpPr txBox="1">
            <a:spLocks noGrp="1"/>
          </p:cNvSpPr>
          <p:nvPr>
            <p:ph type="body" idx="1"/>
          </p:nvPr>
        </p:nvSpPr>
        <p:spPr>
          <a:xfrm>
            <a:off x="457200" y="1297780"/>
            <a:ext cx="8229600" cy="36279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155628"/>
            <a:ext cx="8229600" cy="10445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4" name="Shape 64"/>
          <p:cNvSpPr txBox="1">
            <a:spLocks noGrp="1"/>
          </p:cNvSpPr>
          <p:nvPr>
            <p:ph type="body" idx="1"/>
          </p:nvPr>
        </p:nvSpPr>
        <p:spPr>
          <a:xfrm>
            <a:off x="457200" y="1297780"/>
            <a:ext cx="4041600" cy="36279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5" name="Shape 65"/>
          <p:cNvSpPr txBox="1">
            <a:spLocks noGrp="1"/>
          </p:cNvSpPr>
          <p:nvPr>
            <p:ph type="body" idx="2"/>
          </p:nvPr>
        </p:nvSpPr>
        <p:spPr>
          <a:xfrm>
            <a:off x="4645148" y="1297780"/>
            <a:ext cx="4041600" cy="36279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155628"/>
            <a:ext cx="8229600" cy="10445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8"/>
        <p:cNvGrpSpPr/>
        <p:nvPr/>
      </p:nvGrpSpPr>
      <p:grpSpPr>
        <a:xfrm>
          <a:off x="0" y="0"/>
          <a:ext cx="0" cy="0"/>
          <a:chOff x="0" y="0"/>
          <a:chExt cx="0" cy="0"/>
        </a:xfrm>
      </p:grpSpPr>
      <p:grpSp>
        <p:nvGrpSpPr>
          <p:cNvPr id="69" name="Shape 69"/>
          <p:cNvGrpSpPr/>
          <p:nvPr/>
        </p:nvGrpSpPr>
        <p:grpSpPr>
          <a:xfrm>
            <a:off x="0" y="4082016"/>
            <a:ext cx="9162288" cy="1073168"/>
            <a:chOff x="-7937" y="4255637"/>
            <a:chExt cx="9144000" cy="2606675"/>
          </a:xfrm>
        </p:grpSpPr>
        <p:sp>
          <p:nvSpPr>
            <p:cNvPr id="70" name="Shape 70"/>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endParaRPr/>
            </a:p>
          </p:txBody>
        </p:sp>
        <p:sp>
          <p:nvSpPr>
            <p:cNvPr id="71" name="Shape 71"/>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endParaRPr/>
            </a:p>
          </p:txBody>
        </p:sp>
        <p:sp>
          <p:nvSpPr>
            <p:cNvPr id="72" name="Shape 72"/>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endParaRPr/>
            </a:p>
          </p:txBody>
        </p:sp>
        <p:sp>
          <p:nvSpPr>
            <p:cNvPr id="73" name="Shape 73"/>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74" name="Shape 74"/>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endParaRPr/>
            </a:p>
          </p:txBody>
        </p:sp>
        <p:sp>
          <p:nvSpPr>
            <p:cNvPr id="75" name="Shape 75"/>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76" name="Shape 76"/>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endParaRPr/>
            </a:p>
          </p:txBody>
        </p:sp>
        <p:sp>
          <p:nvSpPr>
            <p:cNvPr id="77" name="Shape 77"/>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endParaRPr/>
            </a:p>
          </p:txBody>
        </p:sp>
        <p:sp>
          <p:nvSpPr>
            <p:cNvPr id="78" name="Shape 78"/>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79" name="Shape 79"/>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endParaRPr/>
            </a:p>
          </p:txBody>
        </p:sp>
        <p:sp>
          <p:nvSpPr>
            <p:cNvPr id="80" name="Shape 80"/>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endParaRPr/>
            </a:p>
          </p:txBody>
        </p:sp>
        <p:sp>
          <p:nvSpPr>
            <p:cNvPr id="81" name="Shape 81"/>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endParaRPr/>
            </a:p>
          </p:txBody>
        </p:sp>
        <p:sp>
          <p:nvSpPr>
            <p:cNvPr id="82" name="Shape 82"/>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endParaRPr/>
            </a:p>
          </p:txBody>
        </p:sp>
        <p:sp>
          <p:nvSpPr>
            <p:cNvPr id="83" name="Shape 83"/>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endParaRPr/>
            </a:p>
          </p:txBody>
        </p:sp>
        <p:sp>
          <p:nvSpPr>
            <p:cNvPr id="84" name="Shape 84"/>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endParaRPr/>
            </a:p>
          </p:txBody>
        </p:sp>
        <p:sp>
          <p:nvSpPr>
            <p:cNvPr id="85" name="Shape 85"/>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endParaRPr/>
            </a:p>
          </p:txBody>
        </p:sp>
        <p:sp>
          <p:nvSpPr>
            <p:cNvPr id="86" name="Shape 86"/>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endParaRPr/>
            </a:p>
          </p:txBody>
        </p:sp>
        <p:sp>
          <p:nvSpPr>
            <p:cNvPr id="87" name="Shape 87"/>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88" name="Shape 88"/>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89" name="Shape 89"/>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0" name="Shape 90"/>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endParaRPr/>
            </a:p>
          </p:txBody>
        </p:sp>
        <p:sp>
          <p:nvSpPr>
            <p:cNvPr id="91" name="Shape 91"/>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endParaRPr/>
            </a:p>
          </p:txBody>
        </p:sp>
        <p:sp>
          <p:nvSpPr>
            <p:cNvPr id="92" name="Shape 92"/>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93" name="Shape 93"/>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94" name="Shape 94"/>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endParaRPr/>
            </a:p>
          </p:txBody>
        </p:sp>
        <p:sp>
          <p:nvSpPr>
            <p:cNvPr id="95" name="Shape 95"/>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96" name="Shape 96"/>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endParaRPr/>
            </a:p>
          </p:txBody>
        </p:sp>
        <p:sp>
          <p:nvSpPr>
            <p:cNvPr id="97" name="Shape 97"/>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8" name="Shape 98"/>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9" name="Shape 99"/>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100" name="Shape 100"/>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endParaRPr/>
            </a:p>
          </p:txBody>
        </p:sp>
      </p:grpSp>
      <p:sp>
        <p:nvSpPr>
          <p:cNvPr id="101" name="Shape 101"/>
          <p:cNvSpPr txBox="1">
            <a:spLocks noGrp="1"/>
          </p:cNvSpPr>
          <p:nvPr>
            <p:ph type="body" idx="1"/>
          </p:nvPr>
        </p:nvSpPr>
        <p:spPr>
          <a:xfrm>
            <a:off x="457200" y="4246565"/>
            <a:ext cx="8229600" cy="679200"/>
          </a:xfrm>
          <a:prstGeom prst="rect">
            <a:avLst/>
          </a:prstGeom>
        </p:spPr>
        <p:txBody>
          <a:bodyPr lIns="91425" tIns="91425" rIns="91425" bIns="91425" anchor="t" anchorCtr="0"/>
          <a:lstStyle>
            <a:lvl1pPr indent="152400" algn="ctr">
              <a:spcBef>
                <a:spcPts val="0"/>
              </a:spcBef>
              <a:buClr>
                <a:schemeClr val="lt2"/>
              </a:buClr>
              <a:buSzPct val="100000"/>
              <a:buNone/>
              <a:defRPr sz="2400" i="1">
                <a:solidFill>
                  <a:schemeClr val="lt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0"/>
            <a:ext cx="9159875" cy="5148512"/>
            <a:chOff x="0" y="0"/>
            <a:chExt cx="5770" cy="4324"/>
          </a:xfrm>
        </p:grpSpPr>
        <p:sp>
          <p:nvSpPr>
            <p:cNvPr id="6" name="Shape 6"/>
            <p:cNvSpPr/>
            <p:nvPr/>
          </p:nvSpPr>
          <p:spPr>
            <a:xfrm>
              <a:off x="69" y="91"/>
              <a:ext cx="5700" cy="4199"/>
            </a:xfrm>
            <a:prstGeom prst="rect">
              <a:avLst/>
            </a:prstGeom>
            <a:noFill/>
            <a:ln>
              <a:noFill/>
            </a:ln>
          </p:spPr>
          <p:txBody>
            <a:bodyPr lIns="91425" tIns="45700" rIns="91425" bIns="45700" anchor="t" anchorCtr="0">
              <a:noAutofit/>
            </a:bodyPr>
            <a:lstStyle/>
            <a:p>
              <a:endParaRPr/>
            </a:p>
          </p:txBody>
        </p:sp>
        <p:sp>
          <p:nvSpPr>
            <p:cNvPr id="7" name="Shape 7"/>
            <p:cNvSpPr/>
            <p:nvPr/>
          </p:nvSpPr>
          <p:spPr>
            <a:xfrm>
              <a:off x="0" y="0"/>
              <a:ext cx="5760" cy="4324"/>
            </a:xfrm>
            <a:custGeom>
              <a:avLst/>
              <a:gdLst/>
              <a:ahLst/>
              <a:cxnLst/>
              <a:rect l="0" t="0" r="0" b="0"/>
              <a:pathLst>
                <a:path w="5620" h="4138" extrusionOk="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ln>
              <a:noFill/>
            </a:ln>
          </p:spPr>
          <p:txBody>
            <a:bodyPr lIns="91425" tIns="45700" rIns="91425" bIns="45700" anchor="t" anchorCtr="0">
              <a:noAutofit/>
            </a:bodyPr>
            <a:lstStyle/>
            <a:p>
              <a:endParaRPr/>
            </a:p>
          </p:txBody>
        </p:sp>
      </p:grpSp>
      <p:grpSp>
        <p:nvGrpSpPr>
          <p:cNvPr id="8" name="Shape 8"/>
          <p:cNvGrpSpPr/>
          <p:nvPr/>
        </p:nvGrpSpPr>
        <p:grpSpPr>
          <a:xfrm>
            <a:off x="3175" y="457200"/>
            <a:ext cx="8302625" cy="2840831"/>
            <a:chOff x="3175" y="609600"/>
            <a:chExt cx="8302625" cy="3787775"/>
          </a:xfrm>
        </p:grpSpPr>
        <p:sp>
          <p:nvSpPr>
            <p:cNvPr id="9" name="Shape 9"/>
            <p:cNvSpPr/>
            <p:nvPr/>
          </p:nvSpPr>
          <p:spPr>
            <a:xfrm>
              <a:off x="5470525" y="609600"/>
              <a:ext cx="654050" cy="314325"/>
            </a:xfrm>
            <a:custGeom>
              <a:avLst/>
              <a:gdLst/>
              <a:ahLst/>
              <a:cxnLst/>
              <a:rect l="0" t="0" r="0" b="0"/>
              <a:pathLst>
                <a:path w="412" h="198" extrusionOk="0">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lIns="91425" tIns="45700" rIns="91425" bIns="45700" anchor="t" anchorCtr="0">
              <a:noAutofit/>
            </a:bodyPr>
            <a:lstStyle/>
            <a:p>
              <a:endParaRPr/>
            </a:p>
          </p:txBody>
        </p:sp>
        <p:sp>
          <p:nvSpPr>
            <p:cNvPr id="10" name="Shape 10"/>
            <p:cNvSpPr/>
            <p:nvPr/>
          </p:nvSpPr>
          <p:spPr>
            <a:xfrm>
              <a:off x="5959475" y="717550"/>
              <a:ext cx="225425" cy="95250"/>
            </a:xfrm>
            <a:custGeom>
              <a:avLst/>
              <a:gdLst/>
              <a:ahLst/>
              <a:cxnLst/>
              <a:rect l="0" t="0" r="0" b="0"/>
              <a:pathLst>
                <a:path w="142" h="60" extrusionOk="0">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lIns="91425" tIns="45700" rIns="91425" bIns="45700" anchor="t" anchorCtr="0">
              <a:noAutofit/>
            </a:bodyPr>
            <a:lstStyle/>
            <a:p>
              <a:endParaRPr/>
            </a:p>
          </p:txBody>
        </p:sp>
        <p:sp>
          <p:nvSpPr>
            <p:cNvPr id="11" name="Shape 11"/>
            <p:cNvSpPr/>
            <p:nvPr/>
          </p:nvSpPr>
          <p:spPr>
            <a:xfrm>
              <a:off x="4775200" y="2952750"/>
              <a:ext cx="60325" cy="15875"/>
            </a:xfrm>
            <a:custGeom>
              <a:avLst/>
              <a:gdLst/>
              <a:ahLst/>
              <a:cxnLst/>
              <a:rect l="0" t="0" r="0" b="0"/>
              <a:pathLst>
                <a:path w="38" h="10" extrusionOk="0">
                  <a:moveTo>
                    <a:pt x="34" y="8"/>
                  </a:moveTo>
                  <a:lnTo>
                    <a:pt x="38" y="0"/>
                  </a:lnTo>
                  <a:lnTo>
                    <a:pt x="0" y="10"/>
                  </a:lnTo>
                  <a:lnTo>
                    <a:pt x="34" y="8"/>
                  </a:lnTo>
                  <a:close/>
                </a:path>
              </a:pathLst>
            </a:custGeom>
            <a:solidFill>
              <a:srgbClr val="ECECEC"/>
            </a:solidFill>
            <a:ln>
              <a:noFill/>
            </a:ln>
          </p:spPr>
          <p:txBody>
            <a:bodyPr lIns="91425" tIns="45700" rIns="91425" bIns="45700" anchor="t" anchorCtr="0">
              <a:noAutofit/>
            </a:bodyPr>
            <a:lstStyle/>
            <a:p>
              <a:endParaRPr/>
            </a:p>
          </p:txBody>
        </p:sp>
        <p:sp>
          <p:nvSpPr>
            <p:cNvPr id="12" name="Shape 12"/>
            <p:cNvSpPr/>
            <p:nvPr/>
          </p:nvSpPr>
          <p:spPr>
            <a:xfrm>
              <a:off x="6705600" y="622300"/>
              <a:ext cx="1600200" cy="771525"/>
            </a:xfrm>
            <a:custGeom>
              <a:avLst/>
              <a:gdLst/>
              <a:ahLst/>
              <a:cxnLst/>
              <a:rect l="0" t="0" r="0" b="0"/>
              <a:pathLst>
                <a:path w="1008" h="486" extrusionOk="0">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lIns="91425" tIns="45700" rIns="91425" bIns="45700" anchor="t" anchorCtr="0">
              <a:noAutofit/>
            </a:bodyPr>
            <a:lstStyle/>
            <a:p>
              <a:endParaRPr/>
            </a:p>
          </p:txBody>
        </p:sp>
        <p:sp>
          <p:nvSpPr>
            <p:cNvPr id="13" name="Shape 13"/>
            <p:cNvSpPr/>
            <p:nvPr/>
          </p:nvSpPr>
          <p:spPr>
            <a:xfrm>
              <a:off x="6604000" y="2200275"/>
              <a:ext cx="200025" cy="15875"/>
            </a:xfrm>
            <a:custGeom>
              <a:avLst/>
              <a:gdLst/>
              <a:ahLst/>
              <a:cxnLst/>
              <a:rect l="0" t="0" r="0" b="0"/>
              <a:pathLst>
                <a:path w="126" h="10" extrusionOk="0">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lIns="91425" tIns="45700" rIns="91425" bIns="45700" anchor="t" anchorCtr="0">
              <a:noAutofit/>
            </a:bodyPr>
            <a:lstStyle/>
            <a:p>
              <a:endParaRPr/>
            </a:p>
          </p:txBody>
        </p:sp>
        <p:sp>
          <p:nvSpPr>
            <p:cNvPr id="14" name="Shape 14"/>
            <p:cNvSpPr/>
            <p:nvPr/>
          </p:nvSpPr>
          <p:spPr>
            <a:xfrm>
              <a:off x="6530975" y="2206625"/>
              <a:ext cx="228600" cy="53975"/>
            </a:xfrm>
            <a:custGeom>
              <a:avLst/>
              <a:gdLst/>
              <a:ahLst/>
              <a:cxnLst/>
              <a:rect l="0" t="0" r="0" b="0"/>
              <a:pathLst>
                <a:path w="144" h="34" extrusionOk="0">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lIns="91425" tIns="45700" rIns="91425" bIns="45700" anchor="t" anchorCtr="0">
              <a:noAutofit/>
            </a:bodyPr>
            <a:lstStyle/>
            <a:p>
              <a:endParaRPr/>
            </a:p>
          </p:txBody>
        </p:sp>
        <p:sp>
          <p:nvSpPr>
            <p:cNvPr id="15" name="Shape 15"/>
            <p:cNvSpPr/>
            <p:nvPr/>
          </p:nvSpPr>
          <p:spPr>
            <a:xfrm>
              <a:off x="6200775" y="2482850"/>
              <a:ext cx="444500" cy="66675"/>
            </a:xfrm>
            <a:custGeom>
              <a:avLst/>
              <a:gdLst/>
              <a:ahLst/>
              <a:cxnLst/>
              <a:rect l="0" t="0" r="0" b="0"/>
              <a:pathLst>
                <a:path w="280" h="42" extrusionOk="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lIns="91425" tIns="45700" rIns="91425" bIns="45700" anchor="t" anchorCtr="0">
              <a:noAutofit/>
            </a:bodyPr>
            <a:lstStyle/>
            <a:p>
              <a:endParaRPr/>
            </a:p>
          </p:txBody>
        </p:sp>
        <p:sp>
          <p:nvSpPr>
            <p:cNvPr id="16" name="Shape 16"/>
            <p:cNvSpPr/>
            <p:nvPr/>
          </p:nvSpPr>
          <p:spPr>
            <a:xfrm>
              <a:off x="6610350" y="2260600"/>
              <a:ext cx="107950" cy="19050"/>
            </a:xfrm>
            <a:custGeom>
              <a:avLst/>
              <a:gdLst/>
              <a:ahLst/>
              <a:cxnLst/>
              <a:rect l="0" t="0" r="0" b="0"/>
              <a:pathLst>
                <a:path w="68" h="12" extrusionOk="0">
                  <a:moveTo>
                    <a:pt x="40" y="12"/>
                  </a:moveTo>
                  <a:lnTo>
                    <a:pt x="68" y="0"/>
                  </a:lnTo>
                  <a:lnTo>
                    <a:pt x="68" y="0"/>
                  </a:lnTo>
                  <a:lnTo>
                    <a:pt x="0" y="2"/>
                  </a:lnTo>
                  <a:lnTo>
                    <a:pt x="40" y="12"/>
                  </a:lnTo>
                  <a:close/>
                </a:path>
              </a:pathLst>
            </a:custGeom>
            <a:solidFill>
              <a:srgbClr val="ECECEC"/>
            </a:solidFill>
            <a:ln>
              <a:noFill/>
            </a:ln>
          </p:spPr>
          <p:txBody>
            <a:bodyPr lIns="91425" tIns="45700" rIns="91425" bIns="45700" anchor="t" anchorCtr="0">
              <a:noAutofit/>
            </a:bodyPr>
            <a:lstStyle/>
            <a:p>
              <a:endParaRPr/>
            </a:p>
          </p:txBody>
        </p:sp>
        <p:sp>
          <p:nvSpPr>
            <p:cNvPr id="17" name="Shape 17"/>
            <p:cNvSpPr/>
            <p:nvPr/>
          </p:nvSpPr>
          <p:spPr>
            <a:xfrm>
              <a:off x="6880225" y="2025650"/>
              <a:ext cx="180975" cy="95250"/>
            </a:xfrm>
            <a:custGeom>
              <a:avLst/>
              <a:gdLst/>
              <a:ahLst/>
              <a:cxnLst/>
              <a:rect l="0" t="0" r="0" b="0"/>
              <a:pathLst>
                <a:path w="114" h="60" extrusionOk="0">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lIns="91425" tIns="45700" rIns="91425" bIns="45700" anchor="t" anchorCtr="0">
              <a:noAutofit/>
            </a:bodyPr>
            <a:lstStyle/>
            <a:p>
              <a:endParaRPr/>
            </a:p>
          </p:txBody>
        </p:sp>
        <p:sp>
          <p:nvSpPr>
            <p:cNvPr id="18" name="Shape 18"/>
            <p:cNvSpPr/>
            <p:nvPr/>
          </p:nvSpPr>
          <p:spPr>
            <a:xfrm>
              <a:off x="6581775" y="1924050"/>
              <a:ext cx="533400" cy="104775"/>
            </a:xfrm>
            <a:custGeom>
              <a:avLst/>
              <a:gdLst/>
              <a:ahLst/>
              <a:cxnLst/>
              <a:rect l="0" t="0" r="0" b="0"/>
              <a:pathLst>
                <a:path w="336" h="66" extrusionOk="0">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lIns="91425" tIns="45700" rIns="91425" bIns="45700" anchor="t" anchorCtr="0">
              <a:noAutofit/>
            </a:bodyPr>
            <a:lstStyle/>
            <a:p>
              <a:endParaRPr/>
            </a:p>
          </p:txBody>
        </p:sp>
        <p:sp>
          <p:nvSpPr>
            <p:cNvPr id="19" name="Shape 19"/>
            <p:cNvSpPr/>
            <p:nvPr/>
          </p:nvSpPr>
          <p:spPr>
            <a:xfrm>
              <a:off x="6661150" y="1730375"/>
              <a:ext cx="815975" cy="257175"/>
            </a:xfrm>
            <a:custGeom>
              <a:avLst/>
              <a:gdLst/>
              <a:ahLst/>
              <a:cxnLst/>
              <a:rect l="0" t="0" r="0" b="0"/>
              <a:pathLst>
                <a:path w="514" h="162" extrusionOk="0">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lIns="91425" tIns="45700" rIns="91425" bIns="45700" anchor="t" anchorCtr="0">
              <a:noAutofit/>
            </a:bodyPr>
            <a:lstStyle/>
            <a:p>
              <a:endParaRPr/>
            </a:p>
          </p:txBody>
        </p:sp>
        <p:sp>
          <p:nvSpPr>
            <p:cNvPr id="20" name="Shape 20"/>
            <p:cNvSpPr/>
            <p:nvPr/>
          </p:nvSpPr>
          <p:spPr>
            <a:xfrm>
              <a:off x="3733800" y="3667125"/>
              <a:ext cx="139700" cy="31750"/>
            </a:xfrm>
            <a:custGeom>
              <a:avLst/>
              <a:gdLst/>
              <a:ahLst/>
              <a:cxnLst/>
              <a:rect l="0" t="0" r="0" b="0"/>
              <a:pathLst>
                <a:path w="88" h="20" extrusionOk="0">
                  <a:moveTo>
                    <a:pt x="0" y="18"/>
                  </a:moveTo>
                  <a:lnTo>
                    <a:pt x="0" y="18"/>
                  </a:lnTo>
                  <a:lnTo>
                    <a:pt x="88" y="20"/>
                  </a:lnTo>
                  <a:lnTo>
                    <a:pt x="88" y="20"/>
                  </a:lnTo>
                  <a:lnTo>
                    <a:pt x="24" y="0"/>
                  </a:lnTo>
                  <a:lnTo>
                    <a:pt x="0" y="18"/>
                  </a:lnTo>
                  <a:close/>
                </a:path>
              </a:pathLst>
            </a:custGeom>
            <a:solidFill>
              <a:srgbClr val="ECECEC"/>
            </a:solidFill>
            <a:ln>
              <a:noFill/>
            </a:ln>
          </p:spPr>
          <p:txBody>
            <a:bodyPr lIns="91425" tIns="45700" rIns="91425" bIns="45700" anchor="t" anchorCtr="0">
              <a:noAutofit/>
            </a:bodyPr>
            <a:lstStyle/>
            <a:p>
              <a:endParaRPr/>
            </a:p>
          </p:txBody>
        </p:sp>
        <p:sp>
          <p:nvSpPr>
            <p:cNvPr id="21" name="Shape 21"/>
            <p:cNvSpPr/>
            <p:nvPr/>
          </p:nvSpPr>
          <p:spPr>
            <a:xfrm>
              <a:off x="3175" y="812800"/>
              <a:ext cx="6886575" cy="3584575"/>
            </a:xfrm>
            <a:custGeom>
              <a:avLst/>
              <a:gdLst/>
              <a:ahLst/>
              <a:cxnLst/>
              <a:rect l="0" t="0" r="0" b="0"/>
              <a:pathLst>
                <a:path w="4338" h="2258" extrusionOk="0">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lIns="91425" tIns="45700" rIns="91425" bIns="45700" anchor="t" anchorCtr="0">
              <a:noAutofit/>
            </a:bodyPr>
            <a:lstStyle/>
            <a:p>
              <a:endParaRPr/>
            </a:p>
          </p:txBody>
        </p:sp>
      </p:grpSp>
      <p:sp>
        <p:nvSpPr>
          <p:cNvPr id="22" name="Shape 22"/>
          <p:cNvSpPr txBox="1">
            <a:spLocks noGrp="1"/>
          </p:cNvSpPr>
          <p:nvPr>
            <p:ph type="title"/>
          </p:nvPr>
        </p:nvSpPr>
        <p:spPr>
          <a:xfrm>
            <a:off x="457200" y="155628"/>
            <a:ext cx="8229600" cy="1044599"/>
          </a:xfrm>
          <a:prstGeom prst="rect">
            <a:avLst/>
          </a:prstGeom>
        </p:spPr>
        <p:txBody>
          <a:bodyPr lIns="91425" tIns="91425" rIns="91425" bIns="91425" anchor="b" anchorCtr="0"/>
          <a:lstStyle>
            <a:lvl1pPr marL="0" indent="304800">
              <a:buClr>
                <a:schemeClr val="dk2"/>
              </a:buClr>
              <a:buSzPct val="100000"/>
              <a:buFont typeface="Georgia"/>
              <a:buNone/>
              <a:defRPr sz="4800">
                <a:solidFill>
                  <a:schemeClr val="dk2"/>
                </a:solidFill>
                <a:latin typeface="Georgia"/>
                <a:ea typeface="Georgia"/>
                <a:cs typeface="Georgia"/>
                <a:sym typeface="Georgia"/>
              </a:defRPr>
            </a:lvl1pPr>
            <a:lvl2pPr marL="0" indent="304800">
              <a:buClr>
                <a:schemeClr val="dk2"/>
              </a:buClr>
              <a:buSzPct val="100000"/>
              <a:buFont typeface="Georgia"/>
              <a:buNone/>
              <a:defRPr sz="4800">
                <a:solidFill>
                  <a:schemeClr val="dk2"/>
                </a:solidFill>
                <a:latin typeface="Georgia"/>
                <a:ea typeface="Georgia"/>
                <a:cs typeface="Georgia"/>
                <a:sym typeface="Georgia"/>
              </a:defRPr>
            </a:lvl2pPr>
            <a:lvl3pPr marL="0" indent="304800">
              <a:buClr>
                <a:schemeClr val="dk2"/>
              </a:buClr>
              <a:buSzPct val="100000"/>
              <a:buFont typeface="Georgia"/>
              <a:buNone/>
              <a:defRPr sz="4800">
                <a:solidFill>
                  <a:schemeClr val="dk2"/>
                </a:solidFill>
                <a:latin typeface="Georgia"/>
                <a:ea typeface="Georgia"/>
                <a:cs typeface="Georgia"/>
                <a:sym typeface="Georgia"/>
              </a:defRPr>
            </a:lvl3pPr>
            <a:lvl4pPr marL="0" indent="304800">
              <a:buClr>
                <a:schemeClr val="dk2"/>
              </a:buClr>
              <a:buSzPct val="100000"/>
              <a:buFont typeface="Georgia"/>
              <a:buNone/>
              <a:defRPr sz="4800">
                <a:solidFill>
                  <a:schemeClr val="dk2"/>
                </a:solidFill>
                <a:latin typeface="Georgia"/>
                <a:ea typeface="Georgia"/>
                <a:cs typeface="Georgia"/>
                <a:sym typeface="Georgia"/>
              </a:defRPr>
            </a:lvl4pPr>
            <a:lvl5pPr marL="0" indent="304800">
              <a:buClr>
                <a:schemeClr val="dk2"/>
              </a:buClr>
              <a:buSzPct val="100000"/>
              <a:buFont typeface="Georgia"/>
              <a:buNone/>
              <a:defRPr sz="4800">
                <a:solidFill>
                  <a:schemeClr val="dk2"/>
                </a:solidFill>
                <a:latin typeface="Georgia"/>
                <a:ea typeface="Georgia"/>
                <a:cs typeface="Georgia"/>
                <a:sym typeface="Georgia"/>
              </a:defRPr>
            </a:lvl5pPr>
            <a:lvl6pPr marL="0" indent="304800">
              <a:buClr>
                <a:schemeClr val="dk2"/>
              </a:buClr>
              <a:buSzPct val="100000"/>
              <a:buFont typeface="Georgia"/>
              <a:buNone/>
              <a:defRPr sz="4800">
                <a:solidFill>
                  <a:schemeClr val="dk2"/>
                </a:solidFill>
                <a:latin typeface="Georgia"/>
                <a:ea typeface="Georgia"/>
                <a:cs typeface="Georgia"/>
                <a:sym typeface="Georgia"/>
              </a:defRPr>
            </a:lvl6pPr>
            <a:lvl7pPr marL="0" indent="304800">
              <a:buClr>
                <a:schemeClr val="dk2"/>
              </a:buClr>
              <a:buSzPct val="100000"/>
              <a:buFont typeface="Georgia"/>
              <a:buNone/>
              <a:defRPr sz="4800">
                <a:solidFill>
                  <a:schemeClr val="dk2"/>
                </a:solidFill>
                <a:latin typeface="Georgia"/>
                <a:ea typeface="Georgia"/>
                <a:cs typeface="Georgia"/>
                <a:sym typeface="Georgia"/>
              </a:defRPr>
            </a:lvl7pPr>
            <a:lvl8pPr marL="0" indent="304800">
              <a:buClr>
                <a:schemeClr val="dk2"/>
              </a:buClr>
              <a:buSzPct val="100000"/>
              <a:buFont typeface="Georgia"/>
              <a:buNone/>
              <a:defRPr sz="4800">
                <a:solidFill>
                  <a:schemeClr val="dk2"/>
                </a:solidFill>
                <a:latin typeface="Georgia"/>
                <a:ea typeface="Georgia"/>
                <a:cs typeface="Georgia"/>
                <a:sym typeface="Georgia"/>
              </a:defRPr>
            </a:lvl8pPr>
            <a:lvl9pPr marL="0" indent="304800">
              <a:buClr>
                <a:schemeClr val="dk2"/>
              </a:buClr>
              <a:buSzPct val="100000"/>
              <a:buFont typeface="Georgia"/>
              <a:buNone/>
              <a:defRPr sz="4800">
                <a:solidFill>
                  <a:schemeClr val="dk2"/>
                </a:solidFill>
                <a:latin typeface="Georgia"/>
                <a:ea typeface="Georgia"/>
                <a:cs typeface="Georgia"/>
                <a:sym typeface="Georgia"/>
              </a:defRPr>
            </a:lvl9pPr>
          </a:lstStyle>
          <a:p>
            <a:endParaRPr/>
          </a:p>
        </p:txBody>
      </p:sp>
      <p:sp>
        <p:nvSpPr>
          <p:cNvPr id="23" name="Shape 23"/>
          <p:cNvSpPr txBox="1">
            <a:spLocks noGrp="1"/>
          </p:cNvSpPr>
          <p:nvPr>
            <p:ph type="body" idx="1"/>
          </p:nvPr>
        </p:nvSpPr>
        <p:spPr>
          <a:xfrm>
            <a:off x="457200" y="1297780"/>
            <a:ext cx="8229600" cy="3627900"/>
          </a:xfrm>
          <a:prstGeom prst="rect">
            <a:avLst/>
          </a:prstGeom>
        </p:spPr>
        <p:txBody>
          <a:bodyPr lIns="91425" tIns="91425" rIns="91425" bIns="91425" anchor="t" anchorCtr="0"/>
          <a:lstStyle>
            <a:lvl1pPr marL="342900" indent="-152400">
              <a:spcBef>
                <a:spcPts val="600"/>
              </a:spcBef>
              <a:buClr>
                <a:schemeClr val="dk2"/>
              </a:buClr>
              <a:buSzPct val="100000"/>
              <a:buFont typeface="Georgia"/>
              <a:defRPr sz="3000">
                <a:solidFill>
                  <a:schemeClr val="dk2"/>
                </a:solidFill>
                <a:latin typeface="Georgia"/>
                <a:ea typeface="Georgia"/>
                <a:cs typeface="Georgia"/>
                <a:sym typeface="Georgia"/>
              </a:defRPr>
            </a:lvl1pPr>
            <a:lvl2pPr marL="742950" indent="-133350">
              <a:spcBef>
                <a:spcPts val="480"/>
              </a:spcBef>
              <a:buClr>
                <a:schemeClr val="dk2"/>
              </a:buClr>
              <a:buSzPct val="100000"/>
              <a:buFont typeface="Georgia"/>
              <a:defRPr sz="2400">
                <a:solidFill>
                  <a:schemeClr val="dk2"/>
                </a:solidFill>
                <a:latin typeface="Georgia"/>
                <a:ea typeface="Georgia"/>
                <a:cs typeface="Georgia"/>
                <a:sym typeface="Georgia"/>
              </a:defRPr>
            </a:lvl2pPr>
            <a:lvl3pPr marL="1143000" indent="-76200">
              <a:spcBef>
                <a:spcPts val="480"/>
              </a:spcBef>
              <a:buClr>
                <a:schemeClr val="dk2"/>
              </a:buClr>
              <a:buSzPct val="100000"/>
              <a:buFont typeface="Georgia"/>
              <a:defRPr sz="2400">
                <a:solidFill>
                  <a:schemeClr val="dk2"/>
                </a:solidFill>
                <a:latin typeface="Georgia"/>
                <a:ea typeface="Georgia"/>
                <a:cs typeface="Georgia"/>
                <a:sym typeface="Georgia"/>
              </a:defRPr>
            </a:lvl3pPr>
            <a:lvl4pPr marL="1600200" indent="-114300">
              <a:spcBef>
                <a:spcPts val="360"/>
              </a:spcBef>
              <a:buClr>
                <a:schemeClr val="dk2"/>
              </a:buClr>
              <a:buSzPct val="100000"/>
              <a:buFont typeface="Georgia"/>
              <a:defRPr sz="1800">
                <a:solidFill>
                  <a:schemeClr val="dk2"/>
                </a:solidFill>
                <a:latin typeface="Georgia"/>
                <a:ea typeface="Georgia"/>
                <a:cs typeface="Georgia"/>
                <a:sym typeface="Georgia"/>
              </a:defRPr>
            </a:lvl4pPr>
            <a:lvl5pPr marL="2057400" indent="-114300">
              <a:spcBef>
                <a:spcPts val="360"/>
              </a:spcBef>
              <a:buClr>
                <a:schemeClr val="dk2"/>
              </a:buClr>
              <a:buSzPct val="100000"/>
              <a:buFont typeface="Georgia"/>
              <a:defRPr sz="1800">
                <a:solidFill>
                  <a:schemeClr val="dk2"/>
                </a:solidFill>
                <a:latin typeface="Georgia"/>
                <a:ea typeface="Georgia"/>
                <a:cs typeface="Georgia"/>
                <a:sym typeface="Georgia"/>
              </a:defRPr>
            </a:lvl5pPr>
            <a:lvl6pPr marL="2514600" indent="-114300">
              <a:spcBef>
                <a:spcPts val="360"/>
              </a:spcBef>
              <a:buClr>
                <a:schemeClr val="dk2"/>
              </a:buClr>
              <a:buSzPct val="100000"/>
              <a:buFont typeface="Georgia"/>
              <a:defRPr sz="1800">
                <a:solidFill>
                  <a:schemeClr val="dk2"/>
                </a:solidFill>
                <a:latin typeface="Georgia"/>
                <a:ea typeface="Georgia"/>
                <a:cs typeface="Georgia"/>
                <a:sym typeface="Georgia"/>
              </a:defRPr>
            </a:lvl6pPr>
            <a:lvl7pPr marL="2971800" indent="-114300">
              <a:spcBef>
                <a:spcPts val="360"/>
              </a:spcBef>
              <a:buClr>
                <a:schemeClr val="dk2"/>
              </a:buClr>
              <a:buSzPct val="100000"/>
              <a:buFont typeface="Georgia"/>
              <a:defRPr sz="1800">
                <a:solidFill>
                  <a:schemeClr val="dk2"/>
                </a:solidFill>
                <a:latin typeface="Georgia"/>
                <a:ea typeface="Georgia"/>
                <a:cs typeface="Georgia"/>
                <a:sym typeface="Georgia"/>
              </a:defRPr>
            </a:lvl7pPr>
            <a:lvl8pPr marL="3429000" indent="-114300">
              <a:spcBef>
                <a:spcPts val="360"/>
              </a:spcBef>
              <a:buClr>
                <a:schemeClr val="dk2"/>
              </a:buClr>
              <a:buSzPct val="100000"/>
              <a:buFont typeface="Georgia"/>
              <a:defRPr sz="1800">
                <a:solidFill>
                  <a:schemeClr val="dk2"/>
                </a:solidFill>
                <a:latin typeface="Georgia"/>
                <a:ea typeface="Georgia"/>
                <a:cs typeface="Georgia"/>
                <a:sym typeface="Georgia"/>
              </a:defRPr>
            </a:lvl8pPr>
            <a:lvl9pPr marL="3886200" indent="-114300">
              <a:spcBef>
                <a:spcPts val="360"/>
              </a:spcBef>
              <a:buClr>
                <a:schemeClr val="dk2"/>
              </a:buClr>
              <a:buSzPct val="100000"/>
              <a:buFont typeface="Georgia"/>
              <a:defRPr sz="1800">
                <a:solidFill>
                  <a:schemeClr val="dk2"/>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685800" y="1739635"/>
            <a:ext cx="7772400" cy="1238099"/>
          </a:xfrm>
          <a:prstGeom prst="rect">
            <a:avLst/>
          </a:prstGeom>
        </p:spPr>
        <p:txBody>
          <a:bodyPr lIns="91425" tIns="91425" rIns="91425" bIns="91425" anchor="b" anchorCtr="0">
            <a:noAutofit/>
          </a:bodyPr>
          <a:lstStyle/>
          <a:p>
            <a:pPr>
              <a:buNone/>
            </a:pPr>
            <a:r>
              <a:rPr lang="en"/>
              <a:t>Chapter 25</a:t>
            </a:r>
          </a:p>
        </p:txBody>
      </p:sp>
      <p:sp>
        <p:nvSpPr>
          <p:cNvPr id="105" name="Shape 105"/>
          <p:cNvSpPr txBox="1">
            <a:spLocks noGrp="1"/>
          </p:cNvSpPr>
          <p:nvPr>
            <p:ph type="subTitle" idx="1"/>
          </p:nvPr>
        </p:nvSpPr>
        <p:spPr>
          <a:xfrm>
            <a:off x="685800" y="3086100"/>
            <a:ext cx="7772400" cy="661500"/>
          </a:xfrm>
          <a:prstGeom prst="rect">
            <a:avLst/>
          </a:prstGeom>
        </p:spPr>
        <p:txBody>
          <a:bodyPr lIns="91425" tIns="91425" rIns="91425" bIns="91425" anchor="t" anchorCtr="0">
            <a:noAutofit/>
          </a:bodyPr>
          <a:lstStyle/>
          <a:p>
            <a:pPr>
              <a:buNone/>
            </a:pPr>
            <a:r>
              <a:rPr lang="en"/>
              <a:t>Evolutionary Processes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buNone/>
            </a:pPr>
            <a:r>
              <a:rPr lang="en"/>
              <a:t>Key Concepts</a:t>
            </a:r>
          </a:p>
        </p:txBody>
      </p:sp>
      <p:sp>
        <p:nvSpPr>
          <p:cNvPr id="111" name="Shape 111"/>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381000" rtl="0">
              <a:buClr>
                <a:schemeClr val="dk2"/>
              </a:buClr>
              <a:buSzPct val="166666"/>
              <a:buFont typeface="Arial"/>
              <a:buChar char="•"/>
            </a:pPr>
            <a:r>
              <a:rPr lang="en" sz="2400"/>
              <a:t>The Hardy-Weinberg principle acts as a null hypothesis when researchers want to test whether evolution or nonrandom mating is occurring at a particular gene.</a:t>
            </a:r>
          </a:p>
          <a:p>
            <a:pPr marL="457200" lvl="0" indent="-381000">
              <a:buClr>
                <a:schemeClr val="dk2"/>
              </a:buClr>
              <a:buSzPct val="166666"/>
              <a:buFont typeface="Arial"/>
              <a:buChar char="•"/>
            </a:pPr>
            <a:r>
              <a:rPr lang="en" sz="2400"/>
              <a:t>Each of the four evolutionary mechanisms has different consequences.  Only natural selection produces adaptation.  Genetic drift causes random fluctuations in allele frequencies.  Gene flow equalizes allele frequencies between populations.  Mutation introduces new alleles.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buNone/>
            </a:pPr>
            <a:r>
              <a:rPr lang="en"/>
              <a:t>Key Concepts, cont’d</a:t>
            </a:r>
          </a:p>
        </p:txBody>
      </p:sp>
      <p:sp>
        <p:nvSpPr>
          <p:cNvPr id="117" name="Shape 117"/>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a:t>Inbreeding changes genotype frequencies but does not change allele frequencies.</a:t>
            </a:r>
          </a:p>
          <a:p>
            <a:pPr marL="457200" lvl="0" indent="-419100">
              <a:buClr>
                <a:schemeClr val="dk2"/>
              </a:buClr>
              <a:buSzPct val="166666"/>
              <a:buFont typeface="Arial"/>
              <a:buChar char="•"/>
            </a:pPr>
            <a:r>
              <a:rPr lang="en"/>
              <a:t>Sexual selection leads to the evolution of traits that help individuals attract mates.  It is usually stronger on males than on females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3228"/>
            <a:ext cx="8229600" cy="1044599"/>
          </a:xfrm>
          <a:prstGeom prst="rect">
            <a:avLst/>
          </a:prstGeom>
        </p:spPr>
        <p:txBody>
          <a:bodyPr lIns="91425" tIns="91425" rIns="91425" bIns="91425" anchor="b" anchorCtr="0">
            <a:noAutofit/>
          </a:bodyPr>
          <a:lstStyle/>
          <a:p>
            <a:pPr>
              <a:buNone/>
            </a:pPr>
            <a:r>
              <a:rPr lang="en"/>
              <a:t>Hardy-Weinberg Principle</a:t>
            </a:r>
          </a:p>
        </p:txBody>
      </p:sp>
      <p:sp>
        <p:nvSpPr>
          <p:cNvPr id="123" name="Shape 123"/>
          <p:cNvSpPr txBox="1">
            <a:spLocks noGrp="1"/>
          </p:cNvSpPr>
          <p:nvPr>
            <p:ph type="body" idx="1"/>
          </p:nvPr>
        </p:nvSpPr>
        <p:spPr>
          <a:xfrm>
            <a:off x="457200" y="992974"/>
            <a:ext cx="8229600" cy="41303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a:t>A mathematical model to analyze alleles in a population</a:t>
            </a:r>
          </a:p>
          <a:p>
            <a:pPr marL="457200" lvl="0" indent="-419100" rtl="0">
              <a:buClr>
                <a:schemeClr val="dk2"/>
              </a:buClr>
              <a:buSzPct val="166666"/>
              <a:buFont typeface="Arial"/>
              <a:buChar char="•"/>
            </a:pPr>
            <a:r>
              <a:rPr lang="en"/>
              <a:t>p</a:t>
            </a:r>
            <a:r>
              <a:rPr lang="en" baseline="30000"/>
              <a:t>2</a:t>
            </a:r>
            <a:r>
              <a:rPr lang="en"/>
              <a:t> + 2pq + q</a:t>
            </a:r>
            <a:r>
              <a:rPr lang="en" baseline="30000"/>
              <a:t>2</a:t>
            </a:r>
            <a:r>
              <a:rPr lang="en"/>
              <a:t> = 1</a:t>
            </a:r>
          </a:p>
          <a:p>
            <a:pPr marL="914400" lvl="1" indent="-381000" rtl="0">
              <a:buClr>
                <a:schemeClr val="dk2"/>
              </a:buClr>
              <a:buSzPct val="80000"/>
              <a:buFont typeface="Courier New"/>
              <a:buChar char="o"/>
            </a:pPr>
            <a:r>
              <a:rPr lang="en"/>
              <a:t>p + q = 1</a:t>
            </a:r>
          </a:p>
          <a:p>
            <a:pPr marL="914400" lvl="1" indent="-381000" rtl="0">
              <a:buClr>
                <a:schemeClr val="dk2"/>
              </a:buClr>
              <a:buSzPct val="80000"/>
              <a:buFont typeface="Courier New"/>
              <a:buChar char="o"/>
            </a:pPr>
            <a:r>
              <a:rPr lang="en"/>
              <a:t>p symbolizes frequency of one allele (A</a:t>
            </a:r>
            <a:r>
              <a:rPr lang="en" baseline="-25000"/>
              <a:t>1</a:t>
            </a:r>
            <a:r>
              <a:rPr lang="en"/>
              <a:t>) and q symbolizes frequency of another allele (A</a:t>
            </a:r>
            <a:r>
              <a:rPr lang="en" baseline="-25000"/>
              <a:t>2</a:t>
            </a:r>
            <a:r>
              <a:rPr lang="en"/>
              <a:t>)</a:t>
            </a:r>
          </a:p>
          <a:p>
            <a:pPr marL="914400" lvl="1" indent="-381000" rtl="0">
              <a:buClr>
                <a:schemeClr val="dk2"/>
              </a:buClr>
              <a:buSzPct val="80000"/>
              <a:buFont typeface="Courier New"/>
              <a:buChar char="o"/>
            </a:pPr>
            <a:r>
              <a:rPr lang="en"/>
              <a:t>frequency x 100 = %</a:t>
            </a:r>
          </a:p>
          <a:p>
            <a:pPr marL="457200" lvl="0" indent="-419100" rtl="0">
              <a:buClr>
                <a:schemeClr val="dk2"/>
              </a:buClr>
              <a:buSzPct val="166666"/>
              <a:buFont typeface="Arial"/>
              <a:buChar char="•"/>
            </a:pPr>
            <a:r>
              <a:rPr lang="en"/>
              <a:t>pp = homozygous for A</a:t>
            </a:r>
            <a:r>
              <a:rPr lang="en" baseline="-25000"/>
              <a:t>1</a:t>
            </a:r>
            <a:r>
              <a:rPr lang="en"/>
              <a:t>, qq = homozygous for A</a:t>
            </a:r>
            <a:r>
              <a:rPr lang="en" baseline="-25000"/>
              <a:t>2</a:t>
            </a:r>
            <a:r>
              <a:rPr lang="en"/>
              <a:t>, and pq is heterozygous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buNone/>
            </a:pPr>
            <a:r>
              <a:rPr lang="en"/>
              <a:t>Evolutionary Mechanisms</a:t>
            </a:r>
          </a:p>
        </p:txBody>
      </p:sp>
      <p:sp>
        <p:nvSpPr>
          <p:cNvPr id="129" name="Shape 129"/>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381000" rtl="0">
              <a:buClr>
                <a:schemeClr val="dk2"/>
              </a:buClr>
              <a:buSzPct val="100000"/>
              <a:buFont typeface="Georgia"/>
              <a:buAutoNum type="arabicPeriod"/>
            </a:pPr>
            <a:r>
              <a:rPr lang="en" sz="2400"/>
              <a:t>Natural Selection- alleles are favored, dependent on the environment</a:t>
            </a:r>
          </a:p>
          <a:p>
            <a:pPr marL="457200" lvl="0" indent="-381000" rtl="0">
              <a:buClr>
                <a:schemeClr val="dk2"/>
              </a:buClr>
              <a:buSzPct val="100000"/>
              <a:buFont typeface="Georgia"/>
              <a:buAutoNum type="arabicPeriod"/>
            </a:pPr>
            <a:r>
              <a:rPr lang="en" sz="2400"/>
              <a:t>Genetic Drift- any change in allele frequencies in a population that is due to chance</a:t>
            </a:r>
          </a:p>
          <a:p>
            <a:pPr marL="457200" lvl="0" indent="-381000" rtl="0">
              <a:buClr>
                <a:schemeClr val="dk2"/>
              </a:buClr>
              <a:buSzPct val="100000"/>
              <a:buFont typeface="Georgia"/>
              <a:buAutoNum type="arabicPeriod"/>
            </a:pPr>
            <a:r>
              <a:rPr lang="en" sz="2400"/>
              <a:t>Gene Flow- movement of alleles from one population to another</a:t>
            </a:r>
          </a:p>
          <a:p>
            <a:pPr marL="457200" lvl="0" indent="-381000" rtl="0">
              <a:buClr>
                <a:schemeClr val="dk2"/>
              </a:buClr>
              <a:buSzPct val="100000"/>
              <a:buFont typeface="Georgia"/>
              <a:buAutoNum type="arabicPeriod"/>
            </a:pPr>
            <a:r>
              <a:rPr lang="en" sz="2400"/>
              <a:t>Mutation- changes in the makeup of chromosomes or in specific DNA sequences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buNone/>
            </a:pPr>
            <a:r>
              <a:rPr lang="en" sz="4200"/>
              <a:t>Natural Selection</a:t>
            </a:r>
          </a:p>
        </p:txBody>
      </p:sp>
      <p:sp>
        <p:nvSpPr>
          <p:cNvPr id="135" name="Shape 135"/>
          <p:cNvSpPr txBox="1">
            <a:spLocks noGrp="1"/>
          </p:cNvSpPr>
          <p:nvPr>
            <p:ph type="body" idx="1"/>
          </p:nvPr>
        </p:nvSpPr>
        <p:spPr>
          <a:xfrm>
            <a:off x="457200" y="1069180"/>
            <a:ext cx="8229600" cy="3627900"/>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a:t>Directional Selection- selection where the population goes to an allele away from the average</a:t>
            </a:r>
          </a:p>
          <a:p>
            <a:pPr marL="457200" lvl="0" indent="-419100" rtl="0">
              <a:buClr>
                <a:schemeClr val="dk2"/>
              </a:buClr>
              <a:buSzPct val="166666"/>
              <a:buFont typeface="Arial"/>
              <a:buChar char="•"/>
            </a:pPr>
            <a:r>
              <a:rPr lang="en"/>
              <a:t>Stabilizing Selection- selection where more of the population express the average allele</a:t>
            </a:r>
          </a:p>
          <a:p>
            <a:pPr marL="457200" lvl="0" indent="-419100">
              <a:buClr>
                <a:schemeClr val="dk2"/>
              </a:buClr>
              <a:buSzPct val="166666"/>
              <a:buFont typeface="Arial"/>
              <a:buChar char="•"/>
            </a:pPr>
            <a:r>
              <a:rPr lang="en"/>
              <a:t>Disruptive Selection- population where the population splits into two alleles different from the average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buNone/>
            </a:pPr>
            <a:r>
              <a:rPr lang="en"/>
              <a:t>Genetic Drift</a:t>
            </a:r>
          </a:p>
        </p:txBody>
      </p:sp>
      <p:sp>
        <p:nvSpPr>
          <p:cNvPr id="141" name="Shape 141"/>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a:t>Random elimination of a portion of the population (not dependent on traits)</a:t>
            </a:r>
          </a:p>
          <a:p>
            <a:pPr marL="457200" lvl="0" indent="-419100" rtl="0">
              <a:buClr>
                <a:schemeClr val="dk2"/>
              </a:buClr>
              <a:buSzPct val="166666"/>
              <a:buFont typeface="Arial"/>
              <a:buChar char="•"/>
            </a:pPr>
            <a:r>
              <a:rPr lang="en"/>
              <a:t>Causes:</a:t>
            </a:r>
          </a:p>
          <a:p>
            <a:pPr marL="914400" lvl="1" indent="-381000" rtl="0">
              <a:buClr>
                <a:schemeClr val="dk2"/>
              </a:buClr>
              <a:buSzPct val="80000"/>
              <a:buFont typeface="Courier New"/>
              <a:buChar char="o"/>
            </a:pPr>
            <a:r>
              <a:rPr lang="en"/>
              <a:t>Bottleneck Effect- random death</a:t>
            </a:r>
          </a:p>
          <a:p>
            <a:pPr marL="914400" lvl="1" indent="-381000">
              <a:buClr>
                <a:schemeClr val="dk2"/>
              </a:buClr>
              <a:buSzPct val="80000"/>
              <a:buFont typeface="Courier New"/>
              <a:buChar char="o"/>
            </a:pPr>
            <a:r>
              <a:rPr lang="en"/>
              <a:t>Founder Effect- colonizing in another location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buNone/>
            </a:pPr>
            <a:r>
              <a:rPr lang="en"/>
              <a:t>Evolutionary Mechanisms</a:t>
            </a:r>
          </a:p>
        </p:txBody>
      </p:sp>
      <p:sp>
        <p:nvSpPr>
          <p:cNvPr id="147" name="Shape 147"/>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a:t>Gene Flow: migration of a members of the population to another population</a:t>
            </a:r>
          </a:p>
          <a:p>
            <a:pPr marL="457200" lvl="0" indent="-419100">
              <a:buClr>
                <a:schemeClr val="dk2"/>
              </a:buClr>
              <a:buSzPct val="166666"/>
              <a:buFont typeface="Arial"/>
              <a:buChar char="•"/>
            </a:pPr>
            <a:r>
              <a:rPr lang="en"/>
              <a:t>Mutations: change in the DNA to produce new traits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buNone/>
            </a:pPr>
            <a:r>
              <a:rPr lang="en"/>
              <a:t>Inbreeding </a:t>
            </a:r>
          </a:p>
        </p:txBody>
      </p:sp>
      <p:sp>
        <p:nvSpPr>
          <p:cNvPr id="153" name="Shape 153"/>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a:t>Inbreeding- increases homozygous dominant and recessive genotypes</a:t>
            </a:r>
          </a:p>
          <a:p>
            <a:pPr marL="457200" lvl="0" indent="-419100" rtl="0">
              <a:buClr>
                <a:schemeClr val="dk2"/>
              </a:buClr>
              <a:buSzPct val="166666"/>
              <a:buFont typeface="Arial"/>
              <a:buChar char="•"/>
            </a:pPr>
            <a:r>
              <a:rPr lang="en"/>
              <a:t>Sexual Selection- acquired traits by males increase rate of reproduction</a:t>
            </a:r>
          </a:p>
          <a:p>
            <a:pPr marL="914400" lvl="1" indent="-381000">
              <a:buClr>
                <a:schemeClr val="dk2"/>
              </a:buClr>
              <a:buSzPct val="80000"/>
              <a:buFont typeface="Courier New"/>
              <a:buChar char="o"/>
            </a:pPr>
            <a:r>
              <a:rPr lang="en"/>
              <a:t>Increase the frequency of the trait in a population</a:t>
            </a:r>
          </a:p>
        </p:txBody>
      </p:sp>
    </p:spTree>
  </p:cSld>
  <p:clrMapOvr>
    <a:masterClrMapping/>
  </p:clrMapOvr>
  <p:transition spd="slow">
    <p:cut/>
  </p:transition>
</p:sld>
</file>

<file path=ppt/theme/theme1.xml><?xml version="1.0" encoding="utf-8"?>
<a:theme xmlns:a="http://schemas.openxmlformats.org/drawingml/2006/main"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341</Words>
  <Application>Microsoft Office PowerPoint</Application>
  <PresentationFormat>On-screen Show (16:9)</PresentationFormat>
  <Paragraphs>36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sketched</vt:lpstr>
      <vt:lpstr>Chapter 25</vt:lpstr>
      <vt:lpstr>Key Concepts</vt:lpstr>
      <vt:lpstr>Key Concepts, cont’d</vt:lpstr>
      <vt:lpstr>Hardy-Weinberg Principle</vt:lpstr>
      <vt:lpstr>Evolutionary Mechanisms</vt:lpstr>
      <vt:lpstr>Natural Selection</vt:lpstr>
      <vt:lpstr>Genetic Drift</vt:lpstr>
      <vt:lpstr>Evolutionary Mechanisms</vt:lpstr>
      <vt:lpstr>Inbreeding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25</dc:title>
  <dc:creator>David Esparza</dc:creator>
  <cp:lastModifiedBy>EPISD</cp:lastModifiedBy>
  <cp:revision>1</cp:revision>
  <dcterms:modified xsi:type="dcterms:W3CDTF">2014-02-19T18:54:33Z</dcterms:modified>
</cp:coreProperties>
</file>