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82" r:id="rId3"/>
    <p:sldId id="278" r:id="rId4"/>
    <p:sldId id="281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45F8-EB9E-4D8F-A743-97973D2A2890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755AA-B881-4D29-8F17-4B6465886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6737-3D0E-4D70-A4C6-5F973E54401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C99E-1751-4600-A6A7-F8E57E0BE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Properties of Prokaryotic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No membrane-bound organelles</a:t>
            </a:r>
          </a:p>
          <a:p>
            <a:r>
              <a:rPr lang="en-US" dirty="0" smtClean="0"/>
              <a:t>No nuclei</a:t>
            </a:r>
          </a:p>
          <a:p>
            <a:r>
              <a:rPr lang="en-US" dirty="0" smtClean="0"/>
              <a:t>Unicellular organisms</a:t>
            </a:r>
          </a:p>
          <a:p>
            <a:r>
              <a:rPr lang="en-US" dirty="0" smtClean="0"/>
              <a:t>Contain </a:t>
            </a:r>
            <a:r>
              <a:rPr lang="en-US" dirty="0" err="1" smtClean="0"/>
              <a:t>ribosomes</a:t>
            </a:r>
            <a:r>
              <a:rPr lang="en-US" dirty="0" smtClean="0"/>
              <a:t>, cell membrane, cell wall, &amp; cytoplasm</a:t>
            </a:r>
          </a:p>
          <a:p>
            <a:r>
              <a:rPr lang="en-US" dirty="0" smtClean="0"/>
              <a:t>Cell walls made of </a:t>
            </a:r>
            <a:r>
              <a:rPr lang="en-US" dirty="0" err="1" smtClean="0"/>
              <a:t>peptidoglycan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268" name="Picture 4" descr="http://micro.magnet.fsu.edu/cells/procaryotes/images/procaryo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98600"/>
            <a:ext cx="3810000" cy="436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Prokaryotic Cells are Bacteria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525963"/>
          </a:xfrm>
        </p:spPr>
        <p:txBody>
          <a:bodyPr/>
          <a:lstStyle/>
          <a:p>
            <a:r>
              <a:rPr lang="en-US" dirty="0" smtClean="0"/>
              <a:t>All prokaryotes are bacteria, all bacteria are prokaryotes</a:t>
            </a:r>
          </a:p>
          <a:p>
            <a:r>
              <a:rPr lang="en-US" dirty="0" smtClean="0"/>
              <a:t>Types of bacteria: </a:t>
            </a:r>
            <a:r>
              <a:rPr lang="en-US" dirty="0" err="1" smtClean="0"/>
              <a:t>eubacteria</a:t>
            </a:r>
            <a:r>
              <a:rPr lang="en-US" dirty="0" smtClean="0"/>
              <a:t> (common bacteria) &amp; </a:t>
            </a:r>
            <a:r>
              <a:rPr lang="en-US" dirty="0" err="1" smtClean="0"/>
              <a:t>archaebacteria</a:t>
            </a:r>
            <a:r>
              <a:rPr lang="en-US" dirty="0" smtClean="0"/>
              <a:t> (uncommon bacteria that live in extreme conditions)</a:t>
            </a:r>
          </a:p>
          <a:p>
            <a:r>
              <a:rPr lang="en-US" dirty="0" smtClean="0"/>
              <a:t>Replication through binary fission</a:t>
            </a:r>
          </a:p>
          <a:p>
            <a:endParaRPr lang="en-US" dirty="0"/>
          </a:p>
        </p:txBody>
      </p:sp>
      <p:pic>
        <p:nvPicPr>
          <p:cNvPr id="37890" name="Picture 2" descr="http://www.power-chemicals.com/bio/images/img003.jpg"/>
          <p:cNvPicPr>
            <a:picLocks noChangeAspect="1" noChangeArrowheads="1"/>
          </p:cNvPicPr>
          <p:nvPr/>
        </p:nvPicPr>
        <p:blipFill>
          <a:blip r:embed="rId2" cstate="print"/>
          <a:srcRect t="40074" b="28757"/>
          <a:stretch>
            <a:fillRect/>
          </a:stretch>
        </p:blipFill>
        <p:spPr bwMode="auto">
          <a:xfrm>
            <a:off x="631371" y="4724400"/>
            <a:ext cx="7826829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anjungsainssmkss.files.wordpress.com/2012/01/animalplantcells22.jpg"/>
          <p:cNvPicPr>
            <a:picLocks noChangeAspect="1" noChangeArrowheads="1"/>
          </p:cNvPicPr>
          <p:nvPr/>
        </p:nvPicPr>
        <p:blipFill>
          <a:blip r:embed="rId2" cstate="print"/>
          <a:srcRect l="4356" t="10076" r="5626"/>
          <a:stretch>
            <a:fillRect/>
          </a:stretch>
        </p:blipFill>
        <p:spPr bwMode="auto">
          <a:xfrm>
            <a:off x="1752600" y="949274"/>
            <a:ext cx="5562600" cy="40037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Properties of 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962400"/>
            <a:ext cx="86868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Contain nuclei</a:t>
            </a:r>
          </a:p>
          <a:p>
            <a:r>
              <a:rPr lang="en-US" dirty="0" smtClean="0"/>
              <a:t>Membrane-bound organelles</a:t>
            </a:r>
          </a:p>
          <a:p>
            <a:r>
              <a:rPr lang="en-US" sz="3000" dirty="0" smtClean="0"/>
              <a:t>Contain cell membrane, cell wall, cytoplasm, </a:t>
            </a:r>
            <a:r>
              <a:rPr lang="en-US" sz="3000" dirty="0" err="1" smtClean="0"/>
              <a:t>ribosomes</a:t>
            </a:r>
            <a:r>
              <a:rPr lang="en-US" sz="3000" dirty="0" smtClean="0"/>
              <a:t>, Golgi Apparatus, Rough &amp; Smooth Endoplasmic Reticulum, Mitochondria, Chloroplast, &amp; </a:t>
            </a:r>
            <a:r>
              <a:rPr lang="en-US" sz="3000" dirty="0" err="1" smtClean="0"/>
              <a:t>Lysosome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Properties of Eukaryotic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Unicellular or </a:t>
            </a:r>
            <a:r>
              <a:rPr lang="en-US" dirty="0" err="1" smtClean="0"/>
              <a:t>Multicellular</a:t>
            </a:r>
            <a:endParaRPr lang="en-US" dirty="0" smtClean="0"/>
          </a:p>
          <a:p>
            <a:r>
              <a:rPr lang="en-US" dirty="0" smtClean="0"/>
              <a:t>Organisms include </a:t>
            </a:r>
            <a:r>
              <a:rPr lang="en-US" dirty="0" err="1" smtClean="0"/>
              <a:t>protista</a:t>
            </a:r>
            <a:r>
              <a:rPr lang="en-US" dirty="0" smtClean="0"/>
              <a:t>, fungi, plants, and animals</a:t>
            </a:r>
          </a:p>
          <a:p>
            <a:r>
              <a:rPr lang="en-US" dirty="0" smtClean="0"/>
              <a:t>Cell replication via mitosis &amp; meiosis</a:t>
            </a:r>
          </a:p>
          <a:p>
            <a:endParaRPr lang="en-US" dirty="0"/>
          </a:p>
        </p:txBody>
      </p:sp>
      <p:pic>
        <p:nvPicPr>
          <p:cNvPr id="38916" name="Picture 4" descr="http://krisdedecker.typepad.com/photos/uncategorized/2008/04/04/alga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9738" y="1371600"/>
            <a:ext cx="2220814" cy="1447800"/>
          </a:xfrm>
          <a:prstGeom prst="rect">
            <a:avLst/>
          </a:prstGeom>
          <a:noFill/>
        </p:spPr>
      </p:pic>
      <p:pic>
        <p:nvPicPr>
          <p:cNvPr id="38918" name="Picture 6" descr="http://species.com/sites/default/files/mushroom.jpg"/>
          <p:cNvPicPr>
            <a:picLocks noChangeAspect="1" noChangeArrowheads="1"/>
          </p:cNvPicPr>
          <p:nvPr/>
        </p:nvPicPr>
        <p:blipFill>
          <a:blip r:embed="rId3" cstate="print"/>
          <a:srcRect l="6741" t="5406" r="19033" b="8097"/>
          <a:stretch>
            <a:fillRect/>
          </a:stretch>
        </p:blipFill>
        <p:spPr bwMode="auto">
          <a:xfrm>
            <a:off x="4419600" y="1981199"/>
            <a:ext cx="2133600" cy="1750647"/>
          </a:xfrm>
          <a:prstGeom prst="rect">
            <a:avLst/>
          </a:prstGeom>
          <a:noFill/>
        </p:spPr>
      </p:pic>
      <p:pic>
        <p:nvPicPr>
          <p:cNvPr id="38920" name="Picture 8" descr="http://1.bp.blogspot.com/-FOwLTNQ0U_Y/T5TpAnKtZXI/AAAAAAAAADg/pj3baruhJ3I/s1600/Nopal-cactus+%25286%25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276599"/>
            <a:ext cx="2438400" cy="1625601"/>
          </a:xfrm>
          <a:prstGeom prst="rect">
            <a:avLst/>
          </a:prstGeom>
          <a:noFill/>
        </p:spPr>
      </p:pic>
      <p:pic>
        <p:nvPicPr>
          <p:cNvPr id="38922" name="Picture 10" descr="http://images.nationalgeographic.com/wpf/media-live/photos/000/006/cache/leopard_606_600x4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171949"/>
            <a:ext cx="25146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Prokaryote Vs. Eukaryote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2286000"/>
            <a:ext cx="5486400" cy="3657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2286000"/>
            <a:ext cx="5486400" cy="3657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21086</TotalTime>
  <Words>128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Properties of Prokaryotic Cell</vt:lpstr>
      <vt:lpstr>Prokaryotic Cells are Bacteria Cells</vt:lpstr>
      <vt:lpstr>Properties of Eukaryotic Cells</vt:lpstr>
      <vt:lpstr>Properties of Eukaryotic Cells</vt:lpstr>
      <vt:lpstr>Prokaryote Vs. Eukaryote Venn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to be done in one day</dc:title>
  <dc:creator>EPISD</dc:creator>
  <cp:lastModifiedBy>EPISD</cp:lastModifiedBy>
  <cp:revision>14</cp:revision>
  <dcterms:created xsi:type="dcterms:W3CDTF">2013-06-19T20:06:27Z</dcterms:created>
  <dcterms:modified xsi:type="dcterms:W3CDTF">2013-10-21T15:30:21Z</dcterms:modified>
</cp:coreProperties>
</file>